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63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84B552-4639-4B96-97F3-AEC0A1368B08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569CC91F-7297-47B2-B739-D6395C1E75CA}">
      <dgm:prSet phldrT="[Text]"/>
      <dgm:spPr/>
      <dgm:t>
        <a:bodyPr/>
        <a:lstStyle/>
        <a:p>
          <a:r>
            <a:rPr lang="en-US" dirty="0"/>
            <a:t>Create trades</a:t>
          </a:r>
        </a:p>
      </dgm:t>
    </dgm:pt>
    <dgm:pt modelId="{103B9467-3E3B-4098-AC66-BA89B60209A2}" type="parTrans" cxnId="{212870D6-8D3B-4603-8008-B8E5870E8A40}">
      <dgm:prSet/>
      <dgm:spPr/>
      <dgm:t>
        <a:bodyPr/>
        <a:lstStyle/>
        <a:p>
          <a:endParaRPr lang="en-US"/>
        </a:p>
      </dgm:t>
    </dgm:pt>
    <dgm:pt modelId="{29C691A7-634D-4B2D-A1CB-A73A690D31E3}" type="sibTrans" cxnId="{212870D6-8D3B-4603-8008-B8E5870E8A40}">
      <dgm:prSet/>
      <dgm:spPr/>
      <dgm:t>
        <a:bodyPr/>
        <a:lstStyle/>
        <a:p>
          <a:endParaRPr lang="en-US"/>
        </a:p>
      </dgm:t>
    </dgm:pt>
    <dgm:pt modelId="{63414841-100D-4068-8BBD-974CA4E0C720}">
      <dgm:prSet phldrT="[Text]"/>
      <dgm:spPr/>
      <dgm:t>
        <a:bodyPr/>
        <a:lstStyle/>
        <a:p>
          <a:r>
            <a:rPr lang="en-US" dirty="0"/>
            <a:t>Send trades</a:t>
          </a:r>
        </a:p>
      </dgm:t>
    </dgm:pt>
    <dgm:pt modelId="{C6AC0F21-CADF-487F-8205-6FEA6BA26C92}" type="parTrans" cxnId="{A0288A78-73AD-4D19-A5E7-556218E14131}">
      <dgm:prSet/>
      <dgm:spPr/>
      <dgm:t>
        <a:bodyPr/>
        <a:lstStyle/>
        <a:p>
          <a:endParaRPr lang="en-US"/>
        </a:p>
      </dgm:t>
    </dgm:pt>
    <dgm:pt modelId="{3D987B5B-BFE0-4876-80CB-5C0F64FE3A62}" type="sibTrans" cxnId="{A0288A78-73AD-4D19-A5E7-556218E14131}">
      <dgm:prSet/>
      <dgm:spPr/>
      <dgm:t>
        <a:bodyPr/>
        <a:lstStyle/>
        <a:p>
          <a:endParaRPr lang="en-US"/>
        </a:p>
      </dgm:t>
    </dgm:pt>
    <dgm:pt modelId="{E30FEE51-4089-46BF-A2BC-423420BB126B}">
      <dgm:prSet phldrT="[Text]"/>
      <dgm:spPr/>
      <dgm:t>
        <a:bodyPr/>
        <a:lstStyle/>
        <a:p>
          <a:r>
            <a:rPr lang="en-US" dirty="0"/>
            <a:t>Receive data from FTSRT</a:t>
          </a:r>
        </a:p>
      </dgm:t>
    </dgm:pt>
    <dgm:pt modelId="{D1F42C73-7257-4841-95B2-8F0F078F9400}" type="parTrans" cxnId="{79EF906B-A6C6-4113-949D-F2C0C589AB37}">
      <dgm:prSet/>
      <dgm:spPr/>
      <dgm:t>
        <a:bodyPr/>
        <a:lstStyle/>
        <a:p>
          <a:endParaRPr lang="en-US"/>
        </a:p>
      </dgm:t>
    </dgm:pt>
    <dgm:pt modelId="{9AE4D79C-C894-4B49-9EE4-3A7D3F752260}" type="sibTrans" cxnId="{79EF906B-A6C6-4113-949D-F2C0C589AB37}">
      <dgm:prSet/>
      <dgm:spPr/>
      <dgm:t>
        <a:bodyPr/>
        <a:lstStyle/>
        <a:p>
          <a:endParaRPr lang="en-US"/>
        </a:p>
      </dgm:t>
    </dgm:pt>
    <dgm:pt modelId="{2066759F-0FBC-48BD-AEAE-A7061840A550}" type="pres">
      <dgm:prSet presAssocID="{2B84B552-4639-4B96-97F3-AEC0A1368B08}" presName="compositeShape" presStyleCnt="0">
        <dgm:presLayoutVars>
          <dgm:chMax val="7"/>
          <dgm:dir/>
          <dgm:resizeHandles val="exact"/>
        </dgm:presLayoutVars>
      </dgm:prSet>
      <dgm:spPr/>
    </dgm:pt>
    <dgm:pt modelId="{6B2FCF88-EE73-4536-86D7-8921E93C96CF}" type="pres">
      <dgm:prSet presAssocID="{2B84B552-4639-4B96-97F3-AEC0A1368B08}" presName="wedge1" presStyleLbl="node1" presStyleIdx="0" presStyleCnt="3"/>
      <dgm:spPr/>
    </dgm:pt>
    <dgm:pt modelId="{797FF1B1-D9F7-4547-87E5-5773872D0685}" type="pres">
      <dgm:prSet presAssocID="{2B84B552-4639-4B96-97F3-AEC0A1368B08}" presName="dummy1a" presStyleCnt="0"/>
      <dgm:spPr/>
    </dgm:pt>
    <dgm:pt modelId="{4A717054-49B1-4A51-B571-DE6E536E5A39}" type="pres">
      <dgm:prSet presAssocID="{2B84B552-4639-4B96-97F3-AEC0A1368B08}" presName="dummy1b" presStyleCnt="0"/>
      <dgm:spPr/>
    </dgm:pt>
    <dgm:pt modelId="{7E612175-A647-475B-AF61-80AE59EC8143}" type="pres">
      <dgm:prSet presAssocID="{2B84B552-4639-4B96-97F3-AEC0A1368B0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C7239753-4F86-4715-A419-FF5E4F43AFDF}" type="pres">
      <dgm:prSet presAssocID="{2B84B552-4639-4B96-97F3-AEC0A1368B08}" presName="wedge2" presStyleLbl="node1" presStyleIdx="1" presStyleCnt="3"/>
      <dgm:spPr/>
    </dgm:pt>
    <dgm:pt modelId="{DB78D39A-D9C2-49BC-95F3-329634A5D90C}" type="pres">
      <dgm:prSet presAssocID="{2B84B552-4639-4B96-97F3-AEC0A1368B08}" presName="dummy2a" presStyleCnt="0"/>
      <dgm:spPr/>
    </dgm:pt>
    <dgm:pt modelId="{329DA8A8-FBC1-45E7-8F0F-1F440E823F8C}" type="pres">
      <dgm:prSet presAssocID="{2B84B552-4639-4B96-97F3-AEC0A1368B08}" presName="dummy2b" presStyleCnt="0"/>
      <dgm:spPr/>
    </dgm:pt>
    <dgm:pt modelId="{9972CA95-85F7-44F8-89EE-3DBCC8997937}" type="pres">
      <dgm:prSet presAssocID="{2B84B552-4639-4B96-97F3-AEC0A1368B0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A5DA02C-10A1-42E2-A3DA-F91303BA4B01}" type="pres">
      <dgm:prSet presAssocID="{2B84B552-4639-4B96-97F3-AEC0A1368B08}" presName="wedge3" presStyleLbl="node1" presStyleIdx="2" presStyleCnt="3"/>
      <dgm:spPr/>
    </dgm:pt>
    <dgm:pt modelId="{569FC997-F855-4256-A841-696263E0CD8C}" type="pres">
      <dgm:prSet presAssocID="{2B84B552-4639-4B96-97F3-AEC0A1368B08}" presName="dummy3a" presStyleCnt="0"/>
      <dgm:spPr/>
    </dgm:pt>
    <dgm:pt modelId="{948A8067-B6C1-4A64-B7C4-D4D88AEE31B7}" type="pres">
      <dgm:prSet presAssocID="{2B84B552-4639-4B96-97F3-AEC0A1368B08}" presName="dummy3b" presStyleCnt="0"/>
      <dgm:spPr/>
    </dgm:pt>
    <dgm:pt modelId="{34F2394A-F1DA-4E37-A6BC-3401CBCD31C8}" type="pres">
      <dgm:prSet presAssocID="{2B84B552-4639-4B96-97F3-AEC0A1368B0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33638650-7BAC-4B05-A3B3-5DDAB8401158}" type="pres">
      <dgm:prSet presAssocID="{29C691A7-634D-4B2D-A1CB-A73A690D31E3}" presName="arrowWedge1" presStyleLbl="fgSibTrans2D1" presStyleIdx="0" presStyleCnt="3"/>
      <dgm:spPr/>
    </dgm:pt>
    <dgm:pt modelId="{13F9E456-8268-401B-880A-A37B3BF75CA2}" type="pres">
      <dgm:prSet presAssocID="{3D987B5B-BFE0-4876-80CB-5C0F64FE3A62}" presName="arrowWedge2" presStyleLbl="fgSibTrans2D1" presStyleIdx="1" presStyleCnt="3"/>
      <dgm:spPr/>
    </dgm:pt>
    <dgm:pt modelId="{A1E48DEF-B448-42CC-B011-358ED675307B}" type="pres">
      <dgm:prSet presAssocID="{9AE4D79C-C894-4B49-9EE4-3A7D3F752260}" presName="arrowWedge3" presStyleLbl="fgSibTrans2D1" presStyleIdx="2" presStyleCnt="3"/>
      <dgm:spPr/>
    </dgm:pt>
  </dgm:ptLst>
  <dgm:cxnLst>
    <dgm:cxn modelId="{6A533806-786E-4397-B07D-BF98E2FE1A17}" type="presOf" srcId="{569CC91F-7297-47B2-B739-D6395C1E75CA}" destId="{6B2FCF88-EE73-4536-86D7-8921E93C96CF}" srcOrd="0" destOrd="0" presId="urn:microsoft.com/office/officeart/2005/8/layout/cycle8"/>
    <dgm:cxn modelId="{FF02C12D-DF47-462B-AD86-D45ECE746304}" type="presOf" srcId="{569CC91F-7297-47B2-B739-D6395C1E75CA}" destId="{7E612175-A647-475B-AF61-80AE59EC8143}" srcOrd="1" destOrd="0" presId="urn:microsoft.com/office/officeart/2005/8/layout/cycle8"/>
    <dgm:cxn modelId="{97A64247-59E3-4D0D-A664-9F7CCD11001F}" type="presOf" srcId="{63414841-100D-4068-8BBD-974CA4E0C720}" destId="{9972CA95-85F7-44F8-89EE-3DBCC8997937}" srcOrd="1" destOrd="0" presId="urn:microsoft.com/office/officeart/2005/8/layout/cycle8"/>
    <dgm:cxn modelId="{79EF906B-A6C6-4113-949D-F2C0C589AB37}" srcId="{2B84B552-4639-4B96-97F3-AEC0A1368B08}" destId="{E30FEE51-4089-46BF-A2BC-423420BB126B}" srcOrd="2" destOrd="0" parTransId="{D1F42C73-7257-4841-95B2-8F0F078F9400}" sibTransId="{9AE4D79C-C894-4B49-9EE4-3A7D3F752260}"/>
    <dgm:cxn modelId="{9077636E-8F1F-4F59-8BD9-9B6F6420E662}" type="presOf" srcId="{2B84B552-4639-4B96-97F3-AEC0A1368B08}" destId="{2066759F-0FBC-48BD-AEAE-A7061840A550}" srcOrd="0" destOrd="0" presId="urn:microsoft.com/office/officeart/2005/8/layout/cycle8"/>
    <dgm:cxn modelId="{9BB80D54-A1E2-4166-8603-553617CAC713}" type="presOf" srcId="{E30FEE51-4089-46BF-A2BC-423420BB126B}" destId="{34F2394A-F1DA-4E37-A6BC-3401CBCD31C8}" srcOrd="1" destOrd="0" presId="urn:microsoft.com/office/officeart/2005/8/layout/cycle8"/>
    <dgm:cxn modelId="{A0288A78-73AD-4D19-A5E7-556218E14131}" srcId="{2B84B552-4639-4B96-97F3-AEC0A1368B08}" destId="{63414841-100D-4068-8BBD-974CA4E0C720}" srcOrd="1" destOrd="0" parTransId="{C6AC0F21-CADF-487F-8205-6FEA6BA26C92}" sibTransId="{3D987B5B-BFE0-4876-80CB-5C0F64FE3A62}"/>
    <dgm:cxn modelId="{6A2D81A9-FBBF-4EB0-A594-987983828F70}" type="presOf" srcId="{63414841-100D-4068-8BBD-974CA4E0C720}" destId="{C7239753-4F86-4715-A419-FF5E4F43AFDF}" srcOrd="0" destOrd="0" presId="urn:microsoft.com/office/officeart/2005/8/layout/cycle8"/>
    <dgm:cxn modelId="{965226B5-3700-4D43-810E-DC62170D663A}" type="presOf" srcId="{E30FEE51-4089-46BF-A2BC-423420BB126B}" destId="{0A5DA02C-10A1-42E2-A3DA-F91303BA4B01}" srcOrd="0" destOrd="0" presId="urn:microsoft.com/office/officeart/2005/8/layout/cycle8"/>
    <dgm:cxn modelId="{212870D6-8D3B-4603-8008-B8E5870E8A40}" srcId="{2B84B552-4639-4B96-97F3-AEC0A1368B08}" destId="{569CC91F-7297-47B2-B739-D6395C1E75CA}" srcOrd="0" destOrd="0" parTransId="{103B9467-3E3B-4098-AC66-BA89B60209A2}" sibTransId="{29C691A7-634D-4B2D-A1CB-A73A690D31E3}"/>
    <dgm:cxn modelId="{1E4606AB-FA1B-4B4D-AE53-E74D9CCE558A}" type="presParOf" srcId="{2066759F-0FBC-48BD-AEAE-A7061840A550}" destId="{6B2FCF88-EE73-4536-86D7-8921E93C96CF}" srcOrd="0" destOrd="0" presId="urn:microsoft.com/office/officeart/2005/8/layout/cycle8"/>
    <dgm:cxn modelId="{A304F077-6E48-4C5F-86B4-AF1F89BC77B6}" type="presParOf" srcId="{2066759F-0FBC-48BD-AEAE-A7061840A550}" destId="{797FF1B1-D9F7-4547-87E5-5773872D0685}" srcOrd="1" destOrd="0" presId="urn:microsoft.com/office/officeart/2005/8/layout/cycle8"/>
    <dgm:cxn modelId="{CA8E3638-91DF-465B-A4A0-61DD5A3FB83F}" type="presParOf" srcId="{2066759F-0FBC-48BD-AEAE-A7061840A550}" destId="{4A717054-49B1-4A51-B571-DE6E536E5A39}" srcOrd="2" destOrd="0" presId="urn:microsoft.com/office/officeart/2005/8/layout/cycle8"/>
    <dgm:cxn modelId="{778B821D-8B99-44F4-A6D3-ACE687C1BDB9}" type="presParOf" srcId="{2066759F-0FBC-48BD-AEAE-A7061840A550}" destId="{7E612175-A647-475B-AF61-80AE59EC8143}" srcOrd="3" destOrd="0" presId="urn:microsoft.com/office/officeart/2005/8/layout/cycle8"/>
    <dgm:cxn modelId="{BFDA5BDE-5737-4283-85B1-2594C75307FF}" type="presParOf" srcId="{2066759F-0FBC-48BD-AEAE-A7061840A550}" destId="{C7239753-4F86-4715-A419-FF5E4F43AFDF}" srcOrd="4" destOrd="0" presId="urn:microsoft.com/office/officeart/2005/8/layout/cycle8"/>
    <dgm:cxn modelId="{6E7D9963-D619-473E-82EF-13433530125A}" type="presParOf" srcId="{2066759F-0FBC-48BD-AEAE-A7061840A550}" destId="{DB78D39A-D9C2-49BC-95F3-329634A5D90C}" srcOrd="5" destOrd="0" presId="urn:microsoft.com/office/officeart/2005/8/layout/cycle8"/>
    <dgm:cxn modelId="{4694DB2F-57E1-45DA-92D4-C8BDFABFAC92}" type="presParOf" srcId="{2066759F-0FBC-48BD-AEAE-A7061840A550}" destId="{329DA8A8-FBC1-45E7-8F0F-1F440E823F8C}" srcOrd="6" destOrd="0" presId="urn:microsoft.com/office/officeart/2005/8/layout/cycle8"/>
    <dgm:cxn modelId="{1D805704-DE2E-4786-B51C-5AE16908EB41}" type="presParOf" srcId="{2066759F-0FBC-48BD-AEAE-A7061840A550}" destId="{9972CA95-85F7-44F8-89EE-3DBCC8997937}" srcOrd="7" destOrd="0" presId="urn:microsoft.com/office/officeart/2005/8/layout/cycle8"/>
    <dgm:cxn modelId="{DA2AA723-FF39-4964-AE0F-FB0122755C4D}" type="presParOf" srcId="{2066759F-0FBC-48BD-AEAE-A7061840A550}" destId="{0A5DA02C-10A1-42E2-A3DA-F91303BA4B01}" srcOrd="8" destOrd="0" presId="urn:microsoft.com/office/officeart/2005/8/layout/cycle8"/>
    <dgm:cxn modelId="{8F852065-6B8E-4F3F-994A-F4817601ACF1}" type="presParOf" srcId="{2066759F-0FBC-48BD-AEAE-A7061840A550}" destId="{569FC997-F855-4256-A841-696263E0CD8C}" srcOrd="9" destOrd="0" presId="urn:microsoft.com/office/officeart/2005/8/layout/cycle8"/>
    <dgm:cxn modelId="{585CA00E-881F-464F-A98B-4E4F67F1E7AD}" type="presParOf" srcId="{2066759F-0FBC-48BD-AEAE-A7061840A550}" destId="{948A8067-B6C1-4A64-B7C4-D4D88AEE31B7}" srcOrd="10" destOrd="0" presId="urn:microsoft.com/office/officeart/2005/8/layout/cycle8"/>
    <dgm:cxn modelId="{0556836A-74E4-48D5-8414-0A5514BD43D4}" type="presParOf" srcId="{2066759F-0FBC-48BD-AEAE-A7061840A550}" destId="{34F2394A-F1DA-4E37-A6BC-3401CBCD31C8}" srcOrd="11" destOrd="0" presId="urn:microsoft.com/office/officeart/2005/8/layout/cycle8"/>
    <dgm:cxn modelId="{367262CA-37F8-400F-B5B0-986F4CDE1C1E}" type="presParOf" srcId="{2066759F-0FBC-48BD-AEAE-A7061840A550}" destId="{33638650-7BAC-4B05-A3B3-5DDAB8401158}" srcOrd="12" destOrd="0" presId="urn:microsoft.com/office/officeart/2005/8/layout/cycle8"/>
    <dgm:cxn modelId="{D23AB84E-9F33-4E06-872B-1588BE93687E}" type="presParOf" srcId="{2066759F-0FBC-48BD-AEAE-A7061840A550}" destId="{13F9E456-8268-401B-880A-A37B3BF75CA2}" srcOrd="13" destOrd="0" presId="urn:microsoft.com/office/officeart/2005/8/layout/cycle8"/>
    <dgm:cxn modelId="{A6AD719B-F484-45A0-B0C8-8BA7B4402476}" type="presParOf" srcId="{2066759F-0FBC-48BD-AEAE-A7061840A550}" destId="{A1E48DEF-B448-42CC-B011-358ED675307B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76C11B-7AC1-4881-84C5-6F4B3D6EE12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E7C8229-26F2-48B3-A0B4-B484E2E0FBC4}">
      <dgm:prSet phldrT="[Text]"/>
      <dgm:spPr/>
      <dgm:t>
        <a:bodyPr/>
        <a:lstStyle/>
        <a:p>
          <a:r>
            <a:rPr lang="en-US" dirty="0"/>
            <a:t>Launch FTSRT</a:t>
          </a:r>
        </a:p>
      </dgm:t>
    </dgm:pt>
    <dgm:pt modelId="{331F9A79-9C61-42A1-AFC0-A40472327752}" type="parTrans" cxnId="{C028EE3C-FA1E-44DB-9332-52964DA10E67}">
      <dgm:prSet/>
      <dgm:spPr/>
      <dgm:t>
        <a:bodyPr/>
        <a:lstStyle/>
        <a:p>
          <a:endParaRPr lang="en-US"/>
        </a:p>
      </dgm:t>
    </dgm:pt>
    <dgm:pt modelId="{66A34D25-6519-440B-AE28-F880BFB52879}" type="sibTrans" cxnId="{C028EE3C-FA1E-44DB-9332-52964DA10E67}">
      <dgm:prSet/>
      <dgm:spPr/>
      <dgm:t>
        <a:bodyPr/>
        <a:lstStyle/>
        <a:p>
          <a:endParaRPr lang="en-US"/>
        </a:p>
      </dgm:t>
    </dgm:pt>
    <dgm:pt modelId="{FA4655FB-0EFC-4531-95AD-1FB2B3D1611F}">
      <dgm:prSet phldrT="[Text]"/>
      <dgm:spPr/>
      <dgm:t>
        <a:bodyPr/>
        <a:lstStyle/>
        <a:p>
          <a:r>
            <a:rPr lang="en-US" dirty="0"/>
            <a:t>Initialize API</a:t>
          </a:r>
        </a:p>
      </dgm:t>
    </dgm:pt>
    <dgm:pt modelId="{D1029CDA-E132-4770-A707-AD025550D621}" type="parTrans" cxnId="{7F945B34-B882-419E-B7F4-664AE104C940}">
      <dgm:prSet/>
      <dgm:spPr/>
      <dgm:t>
        <a:bodyPr/>
        <a:lstStyle/>
        <a:p>
          <a:endParaRPr lang="en-US"/>
        </a:p>
      </dgm:t>
    </dgm:pt>
    <dgm:pt modelId="{EB5176EA-C67E-47F0-86CE-6C0900D414D9}" type="sibTrans" cxnId="{7F945B34-B882-419E-B7F4-664AE104C940}">
      <dgm:prSet/>
      <dgm:spPr/>
      <dgm:t>
        <a:bodyPr/>
        <a:lstStyle/>
        <a:p>
          <a:endParaRPr lang="en-US"/>
        </a:p>
      </dgm:t>
    </dgm:pt>
    <dgm:pt modelId="{79C832B5-9614-42D1-BE44-88B8AE52E762}">
      <dgm:prSet phldrT="[Text]"/>
      <dgm:spPr/>
      <dgm:t>
        <a:bodyPr/>
        <a:lstStyle/>
        <a:p>
          <a:r>
            <a:rPr lang="en-US" dirty="0"/>
            <a:t>Launch Python and run script</a:t>
          </a:r>
        </a:p>
      </dgm:t>
    </dgm:pt>
    <dgm:pt modelId="{4038AC75-39B4-46C4-84E6-92255D57DC7A}" type="parTrans" cxnId="{3B9265F4-2CF3-4941-A0BE-B82232A277BF}">
      <dgm:prSet/>
      <dgm:spPr/>
      <dgm:t>
        <a:bodyPr/>
        <a:lstStyle/>
        <a:p>
          <a:endParaRPr lang="en-US"/>
        </a:p>
      </dgm:t>
    </dgm:pt>
    <dgm:pt modelId="{70118106-0163-4BF4-968D-0708F1E78D5B}" type="sibTrans" cxnId="{3B9265F4-2CF3-4941-A0BE-B82232A277BF}">
      <dgm:prSet/>
      <dgm:spPr/>
      <dgm:t>
        <a:bodyPr/>
        <a:lstStyle/>
        <a:p>
          <a:endParaRPr lang="en-US"/>
        </a:p>
      </dgm:t>
    </dgm:pt>
    <dgm:pt modelId="{A45BD64D-D270-40F7-9FDB-7348DF9AC0AB}">
      <dgm:prSet phldrT="[Text]"/>
      <dgm:spPr/>
      <dgm:t>
        <a:bodyPr/>
        <a:lstStyle/>
        <a:p>
          <a:r>
            <a:rPr lang="en-US" dirty="0"/>
            <a:t>Send basic information</a:t>
          </a:r>
        </a:p>
      </dgm:t>
    </dgm:pt>
    <dgm:pt modelId="{1E292AC3-7601-4018-981B-0EC319CCCCB1}" type="parTrans" cxnId="{CDC881F5-23F7-4086-9C00-A1DF38F98402}">
      <dgm:prSet/>
      <dgm:spPr/>
      <dgm:t>
        <a:bodyPr/>
        <a:lstStyle/>
        <a:p>
          <a:endParaRPr lang="en-US"/>
        </a:p>
      </dgm:t>
    </dgm:pt>
    <dgm:pt modelId="{2B7DC99A-3BD2-4CF1-8009-F9E446654027}" type="sibTrans" cxnId="{CDC881F5-23F7-4086-9C00-A1DF38F98402}">
      <dgm:prSet/>
      <dgm:spPr/>
      <dgm:t>
        <a:bodyPr/>
        <a:lstStyle/>
        <a:p>
          <a:endParaRPr lang="en-US"/>
        </a:p>
      </dgm:t>
    </dgm:pt>
    <dgm:pt modelId="{B1277F41-0B38-43B6-B371-2DC615414C0B}">
      <dgm:prSet phldrT="[Text]"/>
      <dgm:spPr/>
      <dgm:t>
        <a:bodyPr/>
        <a:lstStyle/>
        <a:p>
          <a:r>
            <a:rPr lang="en-US" dirty="0"/>
            <a:t>Select case, login</a:t>
          </a:r>
        </a:p>
      </dgm:t>
    </dgm:pt>
    <dgm:pt modelId="{C08D44BE-EF14-4402-9FA3-37E1E3494ED2}" type="parTrans" cxnId="{2751D8B1-B27E-4B42-B25F-258C83DAA502}">
      <dgm:prSet/>
      <dgm:spPr/>
      <dgm:t>
        <a:bodyPr/>
        <a:lstStyle/>
        <a:p>
          <a:endParaRPr lang="en-US"/>
        </a:p>
      </dgm:t>
    </dgm:pt>
    <dgm:pt modelId="{45186B2C-2309-4201-BB33-0E9BABE37016}" type="sibTrans" cxnId="{2751D8B1-B27E-4B42-B25F-258C83DAA502}">
      <dgm:prSet/>
      <dgm:spPr/>
      <dgm:t>
        <a:bodyPr/>
        <a:lstStyle/>
        <a:p>
          <a:endParaRPr lang="en-US"/>
        </a:p>
      </dgm:t>
    </dgm:pt>
    <dgm:pt modelId="{355B7185-EC27-41A9-B705-883B9B49790D}" type="pres">
      <dgm:prSet presAssocID="{4C76C11B-7AC1-4881-84C5-6F4B3D6EE129}" presName="CompostProcess" presStyleCnt="0">
        <dgm:presLayoutVars>
          <dgm:dir/>
          <dgm:resizeHandles val="exact"/>
        </dgm:presLayoutVars>
      </dgm:prSet>
      <dgm:spPr/>
    </dgm:pt>
    <dgm:pt modelId="{0034CE4D-4468-443E-BDA6-6BF40AF72013}" type="pres">
      <dgm:prSet presAssocID="{4C76C11B-7AC1-4881-84C5-6F4B3D6EE129}" presName="arrow" presStyleLbl="bgShp" presStyleIdx="0" presStyleCnt="1"/>
      <dgm:spPr/>
    </dgm:pt>
    <dgm:pt modelId="{AAAC6C80-F9F4-4555-8850-F650C451EED7}" type="pres">
      <dgm:prSet presAssocID="{4C76C11B-7AC1-4881-84C5-6F4B3D6EE129}" presName="linearProcess" presStyleCnt="0"/>
      <dgm:spPr/>
    </dgm:pt>
    <dgm:pt modelId="{47334607-236B-4139-8EF0-7BCEB9C7DE47}" type="pres">
      <dgm:prSet presAssocID="{2E7C8229-26F2-48B3-A0B4-B484E2E0FBC4}" presName="textNode" presStyleLbl="node1" presStyleIdx="0" presStyleCnt="5">
        <dgm:presLayoutVars>
          <dgm:bulletEnabled val="1"/>
        </dgm:presLayoutVars>
      </dgm:prSet>
      <dgm:spPr/>
    </dgm:pt>
    <dgm:pt modelId="{4B2A8AB1-2B14-4216-9A7F-E0AF68C60AE1}" type="pres">
      <dgm:prSet presAssocID="{66A34D25-6519-440B-AE28-F880BFB52879}" presName="sibTrans" presStyleCnt="0"/>
      <dgm:spPr/>
    </dgm:pt>
    <dgm:pt modelId="{7D35C3A9-C07B-4638-8396-CB762CA317CF}" type="pres">
      <dgm:prSet presAssocID="{B1277F41-0B38-43B6-B371-2DC615414C0B}" presName="textNode" presStyleLbl="node1" presStyleIdx="1" presStyleCnt="5">
        <dgm:presLayoutVars>
          <dgm:bulletEnabled val="1"/>
        </dgm:presLayoutVars>
      </dgm:prSet>
      <dgm:spPr/>
    </dgm:pt>
    <dgm:pt modelId="{9FAA3238-B75C-4011-AE74-1DDBB21E99DA}" type="pres">
      <dgm:prSet presAssocID="{45186B2C-2309-4201-BB33-0E9BABE37016}" presName="sibTrans" presStyleCnt="0"/>
      <dgm:spPr/>
    </dgm:pt>
    <dgm:pt modelId="{B6670AD7-43A7-4485-9DB7-1DB28D3321DB}" type="pres">
      <dgm:prSet presAssocID="{FA4655FB-0EFC-4531-95AD-1FB2B3D1611F}" presName="textNode" presStyleLbl="node1" presStyleIdx="2" presStyleCnt="5">
        <dgm:presLayoutVars>
          <dgm:bulletEnabled val="1"/>
        </dgm:presLayoutVars>
      </dgm:prSet>
      <dgm:spPr/>
    </dgm:pt>
    <dgm:pt modelId="{2400B97E-1E9D-4E45-823D-3ED2E999D8B8}" type="pres">
      <dgm:prSet presAssocID="{EB5176EA-C67E-47F0-86CE-6C0900D414D9}" presName="sibTrans" presStyleCnt="0"/>
      <dgm:spPr/>
    </dgm:pt>
    <dgm:pt modelId="{0ACC9D90-4DA8-46A6-9BF0-AE3B0EF1C668}" type="pres">
      <dgm:prSet presAssocID="{79C832B5-9614-42D1-BE44-88B8AE52E762}" presName="textNode" presStyleLbl="node1" presStyleIdx="3" presStyleCnt="5">
        <dgm:presLayoutVars>
          <dgm:bulletEnabled val="1"/>
        </dgm:presLayoutVars>
      </dgm:prSet>
      <dgm:spPr/>
    </dgm:pt>
    <dgm:pt modelId="{277769E2-E36A-460A-9062-83035DB46C7B}" type="pres">
      <dgm:prSet presAssocID="{70118106-0163-4BF4-968D-0708F1E78D5B}" presName="sibTrans" presStyleCnt="0"/>
      <dgm:spPr/>
    </dgm:pt>
    <dgm:pt modelId="{F15133BE-6C22-4CEC-A5F7-42627BB871CD}" type="pres">
      <dgm:prSet presAssocID="{A45BD64D-D270-40F7-9FDB-7348DF9AC0AB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8327202D-2A04-4C70-BF45-560A2C248FEA}" type="presOf" srcId="{2E7C8229-26F2-48B3-A0B4-B484E2E0FBC4}" destId="{47334607-236B-4139-8EF0-7BCEB9C7DE47}" srcOrd="0" destOrd="0" presId="urn:microsoft.com/office/officeart/2005/8/layout/hProcess9"/>
    <dgm:cxn modelId="{7F945B34-B882-419E-B7F4-664AE104C940}" srcId="{4C76C11B-7AC1-4881-84C5-6F4B3D6EE129}" destId="{FA4655FB-0EFC-4531-95AD-1FB2B3D1611F}" srcOrd="2" destOrd="0" parTransId="{D1029CDA-E132-4770-A707-AD025550D621}" sibTransId="{EB5176EA-C67E-47F0-86CE-6C0900D414D9}"/>
    <dgm:cxn modelId="{C028EE3C-FA1E-44DB-9332-52964DA10E67}" srcId="{4C76C11B-7AC1-4881-84C5-6F4B3D6EE129}" destId="{2E7C8229-26F2-48B3-A0B4-B484E2E0FBC4}" srcOrd="0" destOrd="0" parTransId="{331F9A79-9C61-42A1-AFC0-A40472327752}" sibTransId="{66A34D25-6519-440B-AE28-F880BFB52879}"/>
    <dgm:cxn modelId="{20D86161-923D-4D19-9C75-C3284924CE97}" type="presOf" srcId="{79C832B5-9614-42D1-BE44-88B8AE52E762}" destId="{0ACC9D90-4DA8-46A6-9BF0-AE3B0EF1C668}" srcOrd="0" destOrd="0" presId="urn:microsoft.com/office/officeart/2005/8/layout/hProcess9"/>
    <dgm:cxn modelId="{65D05C42-7D12-4733-B6C2-FB3DED0592D1}" type="presOf" srcId="{FA4655FB-0EFC-4531-95AD-1FB2B3D1611F}" destId="{B6670AD7-43A7-4485-9DB7-1DB28D3321DB}" srcOrd="0" destOrd="0" presId="urn:microsoft.com/office/officeart/2005/8/layout/hProcess9"/>
    <dgm:cxn modelId="{C079F488-4DF1-48B0-8E47-E5FC2C0F30AC}" type="presOf" srcId="{B1277F41-0B38-43B6-B371-2DC615414C0B}" destId="{7D35C3A9-C07B-4638-8396-CB762CA317CF}" srcOrd="0" destOrd="0" presId="urn:microsoft.com/office/officeart/2005/8/layout/hProcess9"/>
    <dgm:cxn modelId="{2751D8B1-B27E-4B42-B25F-258C83DAA502}" srcId="{4C76C11B-7AC1-4881-84C5-6F4B3D6EE129}" destId="{B1277F41-0B38-43B6-B371-2DC615414C0B}" srcOrd="1" destOrd="0" parTransId="{C08D44BE-EF14-4402-9FA3-37E1E3494ED2}" sibTransId="{45186B2C-2309-4201-BB33-0E9BABE37016}"/>
    <dgm:cxn modelId="{7BC525EC-79FA-4BCC-9E40-9F9A88416FA2}" type="presOf" srcId="{A45BD64D-D270-40F7-9FDB-7348DF9AC0AB}" destId="{F15133BE-6C22-4CEC-A5F7-42627BB871CD}" srcOrd="0" destOrd="0" presId="urn:microsoft.com/office/officeart/2005/8/layout/hProcess9"/>
    <dgm:cxn modelId="{1D76B0EC-46C1-4D69-8407-270EF16E493D}" type="presOf" srcId="{4C76C11B-7AC1-4881-84C5-6F4B3D6EE129}" destId="{355B7185-EC27-41A9-B705-883B9B49790D}" srcOrd="0" destOrd="0" presId="urn:microsoft.com/office/officeart/2005/8/layout/hProcess9"/>
    <dgm:cxn modelId="{3B9265F4-2CF3-4941-A0BE-B82232A277BF}" srcId="{4C76C11B-7AC1-4881-84C5-6F4B3D6EE129}" destId="{79C832B5-9614-42D1-BE44-88B8AE52E762}" srcOrd="3" destOrd="0" parTransId="{4038AC75-39B4-46C4-84E6-92255D57DC7A}" sibTransId="{70118106-0163-4BF4-968D-0708F1E78D5B}"/>
    <dgm:cxn modelId="{CDC881F5-23F7-4086-9C00-A1DF38F98402}" srcId="{4C76C11B-7AC1-4881-84C5-6F4B3D6EE129}" destId="{A45BD64D-D270-40F7-9FDB-7348DF9AC0AB}" srcOrd="4" destOrd="0" parTransId="{1E292AC3-7601-4018-981B-0EC319CCCCB1}" sibTransId="{2B7DC99A-3BD2-4CF1-8009-F9E446654027}"/>
    <dgm:cxn modelId="{63902785-5157-4379-9CC7-005A8BABA027}" type="presParOf" srcId="{355B7185-EC27-41A9-B705-883B9B49790D}" destId="{0034CE4D-4468-443E-BDA6-6BF40AF72013}" srcOrd="0" destOrd="0" presId="urn:microsoft.com/office/officeart/2005/8/layout/hProcess9"/>
    <dgm:cxn modelId="{A19C7E64-B191-4E00-900C-C54A090F3A56}" type="presParOf" srcId="{355B7185-EC27-41A9-B705-883B9B49790D}" destId="{AAAC6C80-F9F4-4555-8850-F650C451EED7}" srcOrd="1" destOrd="0" presId="urn:microsoft.com/office/officeart/2005/8/layout/hProcess9"/>
    <dgm:cxn modelId="{E71BB31B-3F67-43A3-984E-D3AFA23AA532}" type="presParOf" srcId="{AAAC6C80-F9F4-4555-8850-F650C451EED7}" destId="{47334607-236B-4139-8EF0-7BCEB9C7DE47}" srcOrd="0" destOrd="0" presId="urn:microsoft.com/office/officeart/2005/8/layout/hProcess9"/>
    <dgm:cxn modelId="{3EF6311B-27ED-4029-8D0D-8C12EA0C0A44}" type="presParOf" srcId="{AAAC6C80-F9F4-4555-8850-F650C451EED7}" destId="{4B2A8AB1-2B14-4216-9A7F-E0AF68C60AE1}" srcOrd="1" destOrd="0" presId="urn:microsoft.com/office/officeart/2005/8/layout/hProcess9"/>
    <dgm:cxn modelId="{F4CF0A96-74B5-4CF4-9091-5B16AB1849A1}" type="presParOf" srcId="{AAAC6C80-F9F4-4555-8850-F650C451EED7}" destId="{7D35C3A9-C07B-4638-8396-CB762CA317CF}" srcOrd="2" destOrd="0" presId="urn:microsoft.com/office/officeart/2005/8/layout/hProcess9"/>
    <dgm:cxn modelId="{C713DAF1-3F5A-4D98-A0E3-D1B4FCC6818D}" type="presParOf" srcId="{AAAC6C80-F9F4-4555-8850-F650C451EED7}" destId="{9FAA3238-B75C-4011-AE74-1DDBB21E99DA}" srcOrd="3" destOrd="0" presId="urn:microsoft.com/office/officeart/2005/8/layout/hProcess9"/>
    <dgm:cxn modelId="{F518514A-C56B-4E49-9768-AD7C67AF8D48}" type="presParOf" srcId="{AAAC6C80-F9F4-4555-8850-F650C451EED7}" destId="{B6670AD7-43A7-4485-9DB7-1DB28D3321DB}" srcOrd="4" destOrd="0" presId="urn:microsoft.com/office/officeart/2005/8/layout/hProcess9"/>
    <dgm:cxn modelId="{90B0178A-32A8-431C-89A8-B2C00E35E95C}" type="presParOf" srcId="{AAAC6C80-F9F4-4555-8850-F650C451EED7}" destId="{2400B97E-1E9D-4E45-823D-3ED2E999D8B8}" srcOrd="5" destOrd="0" presId="urn:microsoft.com/office/officeart/2005/8/layout/hProcess9"/>
    <dgm:cxn modelId="{6AE9CFCA-AA4D-433B-92C5-8A118088721B}" type="presParOf" srcId="{AAAC6C80-F9F4-4555-8850-F650C451EED7}" destId="{0ACC9D90-4DA8-46A6-9BF0-AE3B0EF1C668}" srcOrd="6" destOrd="0" presId="urn:microsoft.com/office/officeart/2005/8/layout/hProcess9"/>
    <dgm:cxn modelId="{38DFAFD8-25E9-4729-90C1-7ABB3343D53B}" type="presParOf" srcId="{AAAC6C80-F9F4-4555-8850-F650C451EED7}" destId="{277769E2-E36A-460A-9062-83035DB46C7B}" srcOrd="7" destOrd="0" presId="urn:microsoft.com/office/officeart/2005/8/layout/hProcess9"/>
    <dgm:cxn modelId="{3078DBF9-0883-4139-9F80-DCF39AA6355F}" type="presParOf" srcId="{AAAC6C80-F9F4-4555-8850-F650C451EED7}" destId="{F15133BE-6C22-4CEC-A5F7-42627BB871CD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84B552-4639-4B96-97F3-AEC0A1368B08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569CC91F-7297-47B2-B739-D6395C1E75CA}">
      <dgm:prSet phldrT="[Text]"/>
      <dgm:spPr/>
      <dgm:t>
        <a:bodyPr/>
        <a:lstStyle/>
        <a:p>
          <a:r>
            <a:rPr lang="en-US" dirty="0"/>
            <a:t>Create trades</a:t>
          </a:r>
        </a:p>
      </dgm:t>
    </dgm:pt>
    <dgm:pt modelId="{103B9467-3E3B-4098-AC66-BA89B60209A2}" type="parTrans" cxnId="{212870D6-8D3B-4603-8008-B8E5870E8A40}">
      <dgm:prSet/>
      <dgm:spPr/>
      <dgm:t>
        <a:bodyPr/>
        <a:lstStyle/>
        <a:p>
          <a:endParaRPr lang="en-US"/>
        </a:p>
      </dgm:t>
    </dgm:pt>
    <dgm:pt modelId="{29C691A7-634D-4B2D-A1CB-A73A690D31E3}" type="sibTrans" cxnId="{212870D6-8D3B-4603-8008-B8E5870E8A40}">
      <dgm:prSet/>
      <dgm:spPr/>
      <dgm:t>
        <a:bodyPr/>
        <a:lstStyle/>
        <a:p>
          <a:endParaRPr lang="en-US"/>
        </a:p>
      </dgm:t>
    </dgm:pt>
    <dgm:pt modelId="{63414841-100D-4068-8BBD-974CA4E0C720}">
      <dgm:prSet phldrT="[Text]"/>
      <dgm:spPr/>
      <dgm:t>
        <a:bodyPr/>
        <a:lstStyle/>
        <a:p>
          <a:r>
            <a:rPr lang="en-US" dirty="0"/>
            <a:t>Send trades</a:t>
          </a:r>
        </a:p>
      </dgm:t>
    </dgm:pt>
    <dgm:pt modelId="{C6AC0F21-CADF-487F-8205-6FEA6BA26C92}" type="parTrans" cxnId="{A0288A78-73AD-4D19-A5E7-556218E14131}">
      <dgm:prSet/>
      <dgm:spPr/>
      <dgm:t>
        <a:bodyPr/>
        <a:lstStyle/>
        <a:p>
          <a:endParaRPr lang="en-US"/>
        </a:p>
      </dgm:t>
    </dgm:pt>
    <dgm:pt modelId="{3D987B5B-BFE0-4876-80CB-5C0F64FE3A62}" type="sibTrans" cxnId="{A0288A78-73AD-4D19-A5E7-556218E14131}">
      <dgm:prSet/>
      <dgm:spPr/>
      <dgm:t>
        <a:bodyPr/>
        <a:lstStyle/>
        <a:p>
          <a:endParaRPr lang="en-US"/>
        </a:p>
      </dgm:t>
    </dgm:pt>
    <dgm:pt modelId="{E30FEE51-4089-46BF-A2BC-423420BB126B}">
      <dgm:prSet phldrT="[Text]"/>
      <dgm:spPr/>
      <dgm:t>
        <a:bodyPr/>
        <a:lstStyle/>
        <a:p>
          <a:r>
            <a:rPr lang="en-US" dirty="0"/>
            <a:t>Receive data from FTS RT</a:t>
          </a:r>
        </a:p>
      </dgm:t>
    </dgm:pt>
    <dgm:pt modelId="{D1F42C73-7257-4841-95B2-8F0F078F9400}" type="parTrans" cxnId="{79EF906B-A6C6-4113-949D-F2C0C589AB37}">
      <dgm:prSet/>
      <dgm:spPr/>
      <dgm:t>
        <a:bodyPr/>
        <a:lstStyle/>
        <a:p>
          <a:endParaRPr lang="en-US"/>
        </a:p>
      </dgm:t>
    </dgm:pt>
    <dgm:pt modelId="{9AE4D79C-C894-4B49-9EE4-3A7D3F752260}" type="sibTrans" cxnId="{79EF906B-A6C6-4113-949D-F2C0C589AB37}">
      <dgm:prSet/>
      <dgm:spPr/>
      <dgm:t>
        <a:bodyPr/>
        <a:lstStyle/>
        <a:p>
          <a:endParaRPr lang="en-US"/>
        </a:p>
      </dgm:t>
    </dgm:pt>
    <dgm:pt modelId="{2066759F-0FBC-48BD-AEAE-A7061840A550}" type="pres">
      <dgm:prSet presAssocID="{2B84B552-4639-4B96-97F3-AEC0A1368B08}" presName="compositeShape" presStyleCnt="0">
        <dgm:presLayoutVars>
          <dgm:chMax val="7"/>
          <dgm:dir/>
          <dgm:resizeHandles val="exact"/>
        </dgm:presLayoutVars>
      </dgm:prSet>
      <dgm:spPr/>
    </dgm:pt>
    <dgm:pt modelId="{6B2FCF88-EE73-4536-86D7-8921E93C96CF}" type="pres">
      <dgm:prSet presAssocID="{2B84B552-4639-4B96-97F3-AEC0A1368B08}" presName="wedge1" presStyleLbl="node1" presStyleIdx="0" presStyleCnt="3"/>
      <dgm:spPr/>
    </dgm:pt>
    <dgm:pt modelId="{797FF1B1-D9F7-4547-87E5-5773872D0685}" type="pres">
      <dgm:prSet presAssocID="{2B84B552-4639-4B96-97F3-AEC0A1368B08}" presName="dummy1a" presStyleCnt="0"/>
      <dgm:spPr/>
    </dgm:pt>
    <dgm:pt modelId="{4A717054-49B1-4A51-B571-DE6E536E5A39}" type="pres">
      <dgm:prSet presAssocID="{2B84B552-4639-4B96-97F3-AEC0A1368B08}" presName="dummy1b" presStyleCnt="0"/>
      <dgm:spPr/>
    </dgm:pt>
    <dgm:pt modelId="{7E612175-A647-475B-AF61-80AE59EC8143}" type="pres">
      <dgm:prSet presAssocID="{2B84B552-4639-4B96-97F3-AEC0A1368B0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C7239753-4F86-4715-A419-FF5E4F43AFDF}" type="pres">
      <dgm:prSet presAssocID="{2B84B552-4639-4B96-97F3-AEC0A1368B08}" presName="wedge2" presStyleLbl="node1" presStyleIdx="1" presStyleCnt="3"/>
      <dgm:spPr/>
    </dgm:pt>
    <dgm:pt modelId="{DB78D39A-D9C2-49BC-95F3-329634A5D90C}" type="pres">
      <dgm:prSet presAssocID="{2B84B552-4639-4B96-97F3-AEC0A1368B08}" presName="dummy2a" presStyleCnt="0"/>
      <dgm:spPr/>
    </dgm:pt>
    <dgm:pt modelId="{329DA8A8-FBC1-45E7-8F0F-1F440E823F8C}" type="pres">
      <dgm:prSet presAssocID="{2B84B552-4639-4B96-97F3-AEC0A1368B08}" presName="dummy2b" presStyleCnt="0"/>
      <dgm:spPr/>
    </dgm:pt>
    <dgm:pt modelId="{9972CA95-85F7-44F8-89EE-3DBCC8997937}" type="pres">
      <dgm:prSet presAssocID="{2B84B552-4639-4B96-97F3-AEC0A1368B0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A5DA02C-10A1-42E2-A3DA-F91303BA4B01}" type="pres">
      <dgm:prSet presAssocID="{2B84B552-4639-4B96-97F3-AEC0A1368B08}" presName="wedge3" presStyleLbl="node1" presStyleIdx="2" presStyleCnt="3"/>
      <dgm:spPr/>
    </dgm:pt>
    <dgm:pt modelId="{569FC997-F855-4256-A841-696263E0CD8C}" type="pres">
      <dgm:prSet presAssocID="{2B84B552-4639-4B96-97F3-AEC0A1368B08}" presName="dummy3a" presStyleCnt="0"/>
      <dgm:spPr/>
    </dgm:pt>
    <dgm:pt modelId="{948A8067-B6C1-4A64-B7C4-D4D88AEE31B7}" type="pres">
      <dgm:prSet presAssocID="{2B84B552-4639-4B96-97F3-AEC0A1368B08}" presName="dummy3b" presStyleCnt="0"/>
      <dgm:spPr/>
    </dgm:pt>
    <dgm:pt modelId="{34F2394A-F1DA-4E37-A6BC-3401CBCD31C8}" type="pres">
      <dgm:prSet presAssocID="{2B84B552-4639-4B96-97F3-AEC0A1368B0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33638650-7BAC-4B05-A3B3-5DDAB8401158}" type="pres">
      <dgm:prSet presAssocID="{29C691A7-634D-4B2D-A1CB-A73A690D31E3}" presName="arrowWedge1" presStyleLbl="fgSibTrans2D1" presStyleIdx="0" presStyleCnt="3"/>
      <dgm:spPr/>
    </dgm:pt>
    <dgm:pt modelId="{13F9E456-8268-401B-880A-A37B3BF75CA2}" type="pres">
      <dgm:prSet presAssocID="{3D987B5B-BFE0-4876-80CB-5C0F64FE3A62}" presName="arrowWedge2" presStyleLbl="fgSibTrans2D1" presStyleIdx="1" presStyleCnt="3"/>
      <dgm:spPr/>
    </dgm:pt>
    <dgm:pt modelId="{A1E48DEF-B448-42CC-B011-358ED675307B}" type="pres">
      <dgm:prSet presAssocID="{9AE4D79C-C894-4B49-9EE4-3A7D3F752260}" presName="arrowWedge3" presStyleLbl="fgSibTrans2D1" presStyleIdx="2" presStyleCnt="3"/>
      <dgm:spPr/>
    </dgm:pt>
  </dgm:ptLst>
  <dgm:cxnLst>
    <dgm:cxn modelId="{6A533806-786E-4397-B07D-BF98E2FE1A17}" type="presOf" srcId="{569CC91F-7297-47B2-B739-D6395C1E75CA}" destId="{6B2FCF88-EE73-4536-86D7-8921E93C96CF}" srcOrd="0" destOrd="0" presId="urn:microsoft.com/office/officeart/2005/8/layout/cycle8"/>
    <dgm:cxn modelId="{FF02C12D-DF47-462B-AD86-D45ECE746304}" type="presOf" srcId="{569CC91F-7297-47B2-B739-D6395C1E75CA}" destId="{7E612175-A647-475B-AF61-80AE59EC8143}" srcOrd="1" destOrd="0" presId="urn:microsoft.com/office/officeart/2005/8/layout/cycle8"/>
    <dgm:cxn modelId="{97A64247-59E3-4D0D-A664-9F7CCD11001F}" type="presOf" srcId="{63414841-100D-4068-8BBD-974CA4E0C720}" destId="{9972CA95-85F7-44F8-89EE-3DBCC8997937}" srcOrd="1" destOrd="0" presId="urn:microsoft.com/office/officeart/2005/8/layout/cycle8"/>
    <dgm:cxn modelId="{79EF906B-A6C6-4113-949D-F2C0C589AB37}" srcId="{2B84B552-4639-4B96-97F3-AEC0A1368B08}" destId="{E30FEE51-4089-46BF-A2BC-423420BB126B}" srcOrd="2" destOrd="0" parTransId="{D1F42C73-7257-4841-95B2-8F0F078F9400}" sibTransId="{9AE4D79C-C894-4B49-9EE4-3A7D3F752260}"/>
    <dgm:cxn modelId="{9077636E-8F1F-4F59-8BD9-9B6F6420E662}" type="presOf" srcId="{2B84B552-4639-4B96-97F3-AEC0A1368B08}" destId="{2066759F-0FBC-48BD-AEAE-A7061840A550}" srcOrd="0" destOrd="0" presId="urn:microsoft.com/office/officeart/2005/8/layout/cycle8"/>
    <dgm:cxn modelId="{9BB80D54-A1E2-4166-8603-553617CAC713}" type="presOf" srcId="{E30FEE51-4089-46BF-A2BC-423420BB126B}" destId="{34F2394A-F1DA-4E37-A6BC-3401CBCD31C8}" srcOrd="1" destOrd="0" presId="urn:microsoft.com/office/officeart/2005/8/layout/cycle8"/>
    <dgm:cxn modelId="{A0288A78-73AD-4D19-A5E7-556218E14131}" srcId="{2B84B552-4639-4B96-97F3-AEC0A1368B08}" destId="{63414841-100D-4068-8BBD-974CA4E0C720}" srcOrd="1" destOrd="0" parTransId="{C6AC0F21-CADF-487F-8205-6FEA6BA26C92}" sibTransId="{3D987B5B-BFE0-4876-80CB-5C0F64FE3A62}"/>
    <dgm:cxn modelId="{6A2D81A9-FBBF-4EB0-A594-987983828F70}" type="presOf" srcId="{63414841-100D-4068-8BBD-974CA4E0C720}" destId="{C7239753-4F86-4715-A419-FF5E4F43AFDF}" srcOrd="0" destOrd="0" presId="urn:microsoft.com/office/officeart/2005/8/layout/cycle8"/>
    <dgm:cxn modelId="{965226B5-3700-4D43-810E-DC62170D663A}" type="presOf" srcId="{E30FEE51-4089-46BF-A2BC-423420BB126B}" destId="{0A5DA02C-10A1-42E2-A3DA-F91303BA4B01}" srcOrd="0" destOrd="0" presId="urn:microsoft.com/office/officeart/2005/8/layout/cycle8"/>
    <dgm:cxn modelId="{212870D6-8D3B-4603-8008-B8E5870E8A40}" srcId="{2B84B552-4639-4B96-97F3-AEC0A1368B08}" destId="{569CC91F-7297-47B2-B739-D6395C1E75CA}" srcOrd="0" destOrd="0" parTransId="{103B9467-3E3B-4098-AC66-BA89B60209A2}" sibTransId="{29C691A7-634D-4B2D-A1CB-A73A690D31E3}"/>
    <dgm:cxn modelId="{1E4606AB-FA1B-4B4D-AE53-E74D9CCE558A}" type="presParOf" srcId="{2066759F-0FBC-48BD-AEAE-A7061840A550}" destId="{6B2FCF88-EE73-4536-86D7-8921E93C96CF}" srcOrd="0" destOrd="0" presId="urn:microsoft.com/office/officeart/2005/8/layout/cycle8"/>
    <dgm:cxn modelId="{A304F077-6E48-4C5F-86B4-AF1F89BC77B6}" type="presParOf" srcId="{2066759F-0FBC-48BD-AEAE-A7061840A550}" destId="{797FF1B1-D9F7-4547-87E5-5773872D0685}" srcOrd="1" destOrd="0" presId="urn:microsoft.com/office/officeart/2005/8/layout/cycle8"/>
    <dgm:cxn modelId="{CA8E3638-91DF-465B-A4A0-61DD5A3FB83F}" type="presParOf" srcId="{2066759F-0FBC-48BD-AEAE-A7061840A550}" destId="{4A717054-49B1-4A51-B571-DE6E536E5A39}" srcOrd="2" destOrd="0" presId="urn:microsoft.com/office/officeart/2005/8/layout/cycle8"/>
    <dgm:cxn modelId="{778B821D-8B99-44F4-A6D3-ACE687C1BDB9}" type="presParOf" srcId="{2066759F-0FBC-48BD-AEAE-A7061840A550}" destId="{7E612175-A647-475B-AF61-80AE59EC8143}" srcOrd="3" destOrd="0" presId="urn:microsoft.com/office/officeart/2005/8/layout/cycle8"/>
    <dgm:cxn modelId="{BFDA5BDE-5737-4283-85B1-2594C75307FF}" type="presParOf" srcId="{2066759F-0FBC-48BD-AEAE-A7061840A550}" destId="{C7239753-4F86-4715-A419-FF5E4F43AFDF}" srcOrd="4" destOrd="0" presId="urn:microsoft.com/office/officeart/2005/8/layout/cycle8"/>
    <dgm:cxn modelId="{6E7D9963-D619-473E-82EF-13433530125A}" type="presParOf" srcId="{2066759F-0FBC-48BD-AEAE-A7061840A550}" destId="{DB78D39A-D9C2-49BC-95F3-329634A5D90C}" srcOrd="5" destOrd="0" presId="urn:microsoft.com/office/officeart/2005/8/layout/cycle8"/>
    <dgm:cxn modelId="{4694DB2F-57E1-45DA-92D4-C8BDFABFAC92}" type="presParOf" srcId="{2066759F-0FBC-48BD-AEAE-A7061840A550}" destId="{329DA8A8-FBC1-45E7-8F0F-1F440E823F8C}" srcOrd="6" destOrd="0" presId="urn:microsoft.com/office/officeart/2005/8/layout/cycle8"/>
    <dgm:cxn modelId="{1D805704-DE2E-4786-B51C-5AE16908EB41}" type="presParOf" srcId="{2066759F-0FBC-48BD-AEAE-A7061840A550}" destId="{9972CA95-85F7-44F8-89EE-3DBCC8997937}" srcOrd="7" destOrd="0" presId="urn:microsoft.com/office/officeart/2005/8/layout/cycle8"/>
    <dgm:cxn modelId="{DA2AA723-FF39-4964-AE0F-FB0122755C4D}" type="presParOf" srcId="{2066759F-0FBC-48BD-AEAE-A7061840A550}" destId="{0A5DA02C-10A1-42E2-A3DA-F91303BA4B01}" srcOrd="8" destOrd="0" presId="urn:microsoft.com/office/officeart/2005/8/layout/cycle8"/>
    <dgm:cxn modelId="{8F852065-6B8E-4F3F-994A-F4817601ACF1}" type="presParOf" srcId="{2066759F-0FBC-48BD-AEAE-A7061840A550}" destId="{569FC997-F855-4256-A841-696263E0CD8C}" srcOrd="9" destOrd="0" presId="urn:microsoft.com/office/officeart/2005/8/layout/cycle8"/>
    <dgm:cxn modelId="{585CA00E-881F-464F-A98B-4E4F67F1E7AD}" type="presParOf" srcId="{2066759F-0FBC-48BD-AEAE-A7061840A550}" destId="{948A8067-B6C1-4A64-B7C4-D4D88AEE31B7}" srcOrd="10" destOrd="0" presId="urn:microsoft.com/office/officeart/2005/8/layout/cycle8"/>
    <dgm:cxn modelId="{0556836A-74E4-48D5-8414-0A5514BD43D4}" type="presParOf" srcId="{2066759F-0FBC-48BD-AEAE-A7061840A550}" destId="{34F2394A-F1DA-4E37-A6BC-3401CBCD31C8}" srcOrd="11" destOrd="0" presId="urn:microsoft.com/office/officeart/2005/8/layout/cycle8"/>
    <dgm:cxn modelId="{367262CA-37F8-400F-B5B0-986F4CDE1C1E}" type="presParOf" srcId="{2066759F-0FBC-48BD-AEAE-A7061840A550}" destId="{33638650-7BAC-4B05-A3B3-5DDAB8401158}" srcOrd="12" destOrd="0" presId="urn:microsoft.com/office/officeart/2005/8/layout/cycle8"/>
    <dgm:cxn modelId="{D23AB84E-9F33-4E06-872B-1588BE93687E}" type="presParOf" srcId="{2066759F-0FBC-48BD-AEAE-A7061840A550}" destId="{13F9E456-8268-401B-880A-A37B3BF75CA2}" srcOrd="13" destOrd="0" presId="urn:microsoft.com/office/officeart/2005/8/layout/cycle8"/>
    <dgm:cxn modelId="{A6AD719B-F484-45A0-B0C8-8BA7B4402476}" type="presParOf" srcId="{2066759F-0FBC-48BD-AEAE-A7061840A550}" destId="{A1E48DEF-B448-42CC-B011-358ED675307B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2FCF88-EE73-4536-86D7-8921E93C96CF}">
      <dsp:nvSpPr>
        <dsp:cNvPr id="0" name=""/>
        <dsp:cNvSpPr/>
      </dsp:nvSpPr>
      <dsp:spPr>
        <a:xfrm>
          <a:off x="350397" y="226748"/>
          <a:ext cx="2930289" cy="2930289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Create trades</a:t>
          </a:r>
        </a:p>
      </dsp:txBody>
      <dsp:txXfrm>
        <a:off x="1894729" y="847690"/>
        <a:ext cx="1046532" cy="872110"/>
      </dsp:txXfrm>
    </dsp:sp>
    <dsp:sp modelId="{C7239753-4F86-4715-A419-FF5E4F43AFDF}">
      <dsp:nvSpPr>
        <dsp:cNvPr id="0" name=""/>
        <dsp:cNvSpPr/>
      </dsp:nvSpPr>
      <dsp:spPr>
        <a:xfrm>
          <a:off x="290047" y="331401"/>
          <a:ext cx="2930289" cy="2930289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Send trades</a:t>
          </a:r>
        </a:p>
      </dsp:txBody>
      <dsp:txXfrm>
        <a:off x="987735" y="2232601"/>
        <a:ext cx="1569798" cy="767456"/>
      </dsp:txXfrm>
    </dsp:sp>
    <dsp:sp modelId="{0A5DA02C-10A1-42E2-A3DA-F91303BA4B01}">
      <dsp:nvSpPr>
        <dsp:cNvPr id="0" name=""/>
        <dsp:cNvSpPr/>
      </dsp:nvSpPr>
      <dsp:spPr>
        <a:xfrm>
          <a:off x="229697" y="226748"/>
          <a:ext cx="2930289" cy="2930289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Receive data from FTSRT</a:t>
          </a:r>
        </a:p>
      </dsp:txBody>
      <dsp:txXfrm>
        <a:off x="569122" y="847690"/>
        <a:ext cx="1046532" cy="872110"/>
      </dsp:txXfrm>
    </dsp:sp>
    <dsp:sp modelId="{33638650-7BAC-4B05-A3B3-5DDAB8401158}">
      <dsp:nvSpPr>
        <dsp:cNvPr id="0" name=""/>
        <dsp:cNvSpPr/>
      </dsp:nvSpPr>
      <dsp:spPr>
        <a:xfrm>
          <a:off x="169240" y="45349"/>
          <a:ext cx="3293087" cy="329308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F9E456-8268-401B-880A-A37B3BF75CA2}">
      <dsp:nvSpPr>
        <dsp:cNvPr id="0" name=""/>
        <dsp:cNvSpPr/>
      </dsp:nvSpPr>
      <dsp:spPr>
        <a:xfrm>
          <a:off x="108648" y="149817"/>
          <a:ext cx="3293087" cy="3293087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E48DEF-B448-42CC-B011-358ED675307B}">
      <dsp:nvSpPr>
        <dsp:cNvPr id="0" name=""/>
        <dsp:cNvSpPr/>
      </dsp:nvSpPr>
      <dsp:spPr>
        <a:xfrm>
          <a:off x="48056" y="45349"/>
          <a:ext cx="3293087" cy="329308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34CE4D-4468-443E-BDA6-6BF40AF72013}">
      <dsp:nvSpPr>
        <dsp:cNvPr id="0" name=""/>
        <dsp:cNvSpPr/>
      </dsp:nvSpPr>
      <dsp:spPr>
        <a:xfrm>
          <a:off x="482859" y="0"/>
          <a:ext cx="5472405" cy="335781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334607-236B-4139-8EF0-7BCEB9C7DE47}">
      <dsp:nvSpPr>
        <dsp:cNvPr id="0" name=""/>
        <dsp:cNvSpPr/>
      </dsp:nvSpPr>
      <dsp:spPr>
        <a:xfrm>
          <a:off x="2829" y="1007343"/>
          <a:ext cx="1237012" cy="13431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Launch FTSRT</a:t>
          </a:r>
        </a:p>
      </dsp:txBody>
      <dsp:txXfrm>
        <a:off x="63215" y="1067729"/>
        <a:ext cx="1116240" cy="1222352"/>
      </dsp:txXfrm>
    </dsp:sp>
    <dsp:sp modelId="{7D35C3A9-C07B-4638-8396-CB762CA317CF}">
      <dsp:nvSpPr>
        <dsp:cNvPr id="0" name=""/>
        <dsp:cNvSpPr/>
      </dsp:nvSpPr>
      <dsp:spPr>
        <a:xfrm>
          <a:off x="1301692" y="1007343"/>
          <a:ext cx="1237012" cy="13431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Select case, login</a:t>
          </a:r>
        </a:p>
      </dsp:txBody>
      <dsp:txXfrm>
        <a:off x="1362078" y="1067729"/>
        <a:ext cx="1116240" cy="1222352"/>
      </dsp:txXfrm>
    </dsp:sp>
    <dsp:sp modelId="{B6670AD7-43A7-4485-9DB7-1DB28D3321DB}">
      <dsp:nvSpPr>
        <dsp:cNvPr id="0" name=""/>
        <dsp:cNvSpPr/>
      </dsp:nvSpPr>
      <dsp:spPr>
        <a:xfrm>
          <a:off x="2600555" y="1007343"/>
          <a:ext cx="1237012" cy="13431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Initialize API</a:t>
          </a:r>
        </a:p>
      </dsp:txBody>
      <dsp:txXfrm>
        <a:off x="2660941" y="1067729"/>
        <a:ext cx="1116240" cy="1222352"/>
      </dsp:txXfrm>
    </dsp:sp>
    <dsp:sp modelId="{0ACC9D90-4DA8-46A6-9BF0-AE3B0EF1C668}">
      <dsp:nvSpPr>
        <dsp:cNvPr id="0" name=""/>
        <dsp:cNvSpPr/>
      </dsp:nvSpPr>
      <dsp:spPr>
        <a:xfrm>
          <a:off x="3899418" y="1007343"/>
          <a:ext cx="1237012" cy="13431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Launch Python and run script</a:t>
          </a:r>
        </a:p>
      </dsp:txBody>
      <dsp:txXfrm>
        <a:off x="3959804" y="1067729"/>
        <a:ext cx="1116240" cy="1222352"/>
      </dsp:txXfrm>
    </dsp:sp>
    <dsp:sp modelId="{F15133BE-6C22-4CEC-A5F7-42627BB871CD}">
      <dsp:nvSpPr>
        <dsp:cNvPr id="0" name=""/>
        <dsp:cNvSpPr/>
      </dsp:nvSpPr>
      <dsp:spPr>
        <a:xfrm>
          <a:off x="5198282" y="1007343"/>
          <a:ext cx="1237012" cy="13431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Send basic information</a:t>
          </a:r>
        </a:p>
      </dsp:txBody>
      <dsp:txXfrm>
        <a:off x="5258668" y="1067729"/>
        <a:ext cx="1116240" cy="12223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2FCF88-EE73-4536-86D7-8921E93C96CF}">
      <dsp:nvSpPr>
        <dsp:cNvPr id="0" name=""/>
        <dsp:cNvSpPr/>
      </dsp:nvSpPr>
      <dsp:spPr>
        <a:xfrm>
          <a:off x="350397" y="226748"/>
          <a:ext cx="2930289" cy="2930289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Create trades</a:t>
          </a:r>
        </a:p>
      </dsp:txBody>
      <dsp:txXfrm>
        <a:off x="1894729" y="847690"/>
        <a:ext cx="1046532" cy="872110"/>
      </dsp:txXfrm>
    </dsp:sp>
    <dsp:sp modelId="{C7239753-4F86-4715-A419-FF5E4F43AFDF}">
      <dsp:nvSpPr>
        <dsp:cNvPr id="0" name=""/>
        <dsp:cNvSpPr/>
      </dsp:nvSpPr>
      <dsp:spPr>
        <a:xfrm>
          <a:off x="290047" y="331401"/>
          <a:ext cx="2930289" cy="2930289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Send trades</a:t>
          </a:r>
        </a:p>
      </dsp:txBody>
      <dsp:txXfrm>
        <a:off x="987735" y="2232601"/>
        <a:ext cx="1569798" cy="767456"/>
      </dsp:txXfrm>
    </dsp:sp>
    <dsp:sp modelId="{0A5DA02C-10A1-42E2-A3DA-F91303BA4B01}">
      <dsp:nvSpPr>
        <dsp:cNvPr id="0" name=""/>
        <dsp:cNvSpPr/>
      </dsp:nvSpPr>
      <dsp:spPr>
        <a:xfrm>
          <a:off x="229697" y="226748"/>
          <a:ext cx="2930289" cy="2930289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Receive data from FTS RT</a:t>
          </a:r>
        </a:p>
      </dsp:txBody>
      <dsp:txXfrm>
        <a:off x="569122" y="847690"/>
        <a:ext cx="1046532" cy="872110"/>
      </dsp:txXfrm>
    </dsp:sp>
    <dsp:sp modelId="{33638650-7BAC-4B05-A3B3-5DDAB8401158}">
      <dsp:nvSpPr>
        <dsp:cNvPr id="0" name=""/>
        <dsp:cNvSpPr/>
      </dsp:nvSpPr>
      <dsp:spPr>
        <a:xfrm>
          <a:off x="169240" y="45349"/>
          <a:ext cx="3293087" cy="329308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F9E456-8268-401B-880A-A37B3BF75CA2}">
      <dsp:nvSpPr>
        <dsp:cNvPr id="0" name=""/>
        <dsp:cNvSpPr/>
      </dsp:nvSpPr>
      <dsp:spPr>
        <a:xfrm>
          <a:off x="108648" y="149817"/>
          <a:ext cx="3293087" cy="3293087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E48DEF-B448-42CC-B011-358ED675307B}">
      <dsp:nvSpPr>
        <dsp:cNvPr id="0" name=""/>
        <dsp:cNvSpPr/>
      </dsp:nvSpPr>
      <dsp:spPr>
        <a:xfrm>
          <a:off x="48056" y="45349"/>
          <a:ext cx="3293087" cy="329308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8C92-1515-4C97-8A4D-20A5F42E2DCE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99D6872E-082B-4CD9-8466-652D3E7C58F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07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8C92-1515-4C97-8A4D-20A5F42E2DCE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872E-082B-4CD9-8466-652D3E7C58FD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188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8C92-1515-4C97-8A4D-20A5F42E2DCE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872E-082B-4CD9-8466-652D3E7C58F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716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8C92-1515-4C97-8A4D-20A5F42E2DCE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872E-082B-4CD9-8466-652D3E7C58FD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375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8C92-1515-4C97-8A4D-20A5F42E2DCE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872E-082B-4CD9-8466-652D3E7C58F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020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8C92-1515-4C97-8A4D-20A5F42E2DCE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872E-082B-4CD9-8466-652D3E7C58FD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573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8C92-1515-4C97-8A4D-20A5F42E2DCE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872E-082B-4CD9-8466-652D3E7C58FD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292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8C92-1515-4C97-8A4D-20A5F42E2DCE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872E-082B-4CD9-8466-652D3E7C58FD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5578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8C92-1515-4C97-8A4D-20A5F42E2DCE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872E-082B-4CD9-8466-652D3E7C5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74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8C92-1515-4C97-8A4D-20A5F42E2DCE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872E-082B-4CD9-8466-652D3E7C58FD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73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0DB38C92-1515-4C97-8A4D-20A5F42E2DCE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872E-082B-4CD9-8466-652D3E7C58FD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1494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38C92-1515-4C97-8A4D-20A5F42E2DCE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99D6872E-082B-4CD9-8466-652D3E7C58F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0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tsmodules.com/public/modules/ftsRT/RT2020/Scripts/ConstantMix_RTSocket.py.txt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hyperlink" Target="http://www.ftsmodules.com/public/modules/ftsRT/RT2020/Scripts/ftsRTPython.mp4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8147B-836E-4E51-8A2F-B57EF0600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FTS Real Time: Python Socket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1A686-CE23-40BF-A8A3-8CC8F67F6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is it:</a:t>
            </a:r>
          </a:p>
          <a:p>
            <a:pPr lvl="1"/>
            <a:r>
              <a:rPr lang="en-US" dirty="0"/>
              <a:t>Real time connection between your Python script and the Real Time FTS Client (FTSRT)</a:t>
            </a:r>
          </a:p>
          <a:p>
            <a:pPr lvl="2"/>
            <a:r>
              <a:rPr lang="en-US" dirty="0"/>
              <a:t>Receive data updates from FTSRT at a frequency you specify</a:t>
            </a:r>
          </a:p>
          <a:p>
            <a:pPr lvl="2"/>
            <a:r>
              <a:rPr lang="en-US" dirty="0"/>
              <a:t>Save data, merge with external data sources, submit trade orders</a:t>
            </a:r>
          </a:p>
          <a:p>
            <a:r>
              <a:rPr lang="en-US" dirty="0"/>
              <a:t>How does it work:</a:t>
            </a:r>
          </a:p>
          <a:p>
            <a:pPr lvl="1"/>
            <a:r>
              <a:rPr lang="en-US" dirty="0"/>
              <a:t>Login to FTSRT</a:t>
            </a:r>
          </a:p>
          <a:p>
            <a:pPr lvl="1"/>
            <a:r>
              <a:rPr lang="en-US" dirty="0"/>
              <a:t>Initialize the API</a:t>
            </a:r>
          </a:p>
          <a:p>
            <a:pPr lvl="1"/>
            <a:r>
              <a:rPr lang="en-US" dirty="0"/>
              <a:t>Launch your Python script </a:t>
            </a:r>
          </a:p>
          <a:p>
            <a:pPr lvl="2"/>
            <a:r>
              <a:rPr lang="en-US" dirty="0"/>
              <a:t>Our samples show you how to connect to FTSRT</a:t>
            </a:r>
          </a:p>
        </p:txBody>
      </p:sp>
    </p:spTree>
    <p:extLst>
      <p:ext uri="{BB962C8B-B14F-4D97-AF65-F5344CB8AC3E}">
        <p14:creationId xmlns:p14="http://schemas.microsoft.com/office/powerpoint/2010/main" val="2769632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1C54205-D3DB-4287-ACCE-8A9F641E45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5894717"/>
              </p:ext>
            </p:extLst>
          </p:nvPr>
        </p:nvGraphicFramePr>
        <p:xfrm>
          <a:off x="7238480" y="1195529"/>
          <a:ext cx="3510384" cy="3488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ACD40BE-8385-459B-8517-D6B318A665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6874237"/>
              </p:ext>
            </p:extLst>
          </p:nvPr>
        </p:nvGraphicFramePr>
        <p:xfrm>
          <a:off x="800356" y="1195529"/>
          <a:ext cx="6438124" cy="3357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58284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78062-40CC-4563-BCA2-4F1AC46AA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Launch FTSRT: </a:t>
            </a:r>
            <a:r>
              <a:rPr lang="en-US" sz="1600" dirty="0"/>
              <a:t>from the FTS System manager</a:t>
            </a:r>
            <a:endParaRPr lang="en-US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64AC7262-E77F-41D2-8F0D-4D1C9BC4C3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8645" y="1678247"/>
            <a:ext cx="6909034" cy="4125394"/>
          </a:xfrm>
        </p:spPr>
      </p:pic>
    </p:spTree>
    <p:extLst>
      <p:ext uri="{BB962C8B-B14F-4D97-AF65-F5344CB8AC3E}">
        <p14:creationId xmlns:p14="http://schemas.microsoft.com/office/powerpoint/2010/main" val="2453200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6D2D8-887F-43D2-B3F4-36E4B40E3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Login to RTFTS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608FB-BC77-41A5-8C5E-37ED1516F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your trading case</a:t>
            </a:r>
          </a:p>
          <a:p>
            <a:r>
              <a:rPr lang="en-US" dirty="0"/>
              <a:t>Enter trading name, password</a:t>
            </a:r>
          </a:p>
          <a:p>
            <a:r>
              <a:rPr lang="en-US" dirty="0"/>
              <a:t>Login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3B499A-379C-4F28-B259-C3E8D8731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8034" y="1391655"/>
            <a:ext cx="7253966" cy="422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532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2B7C9-9EC5-4CD0-9D95-6D6A7B0F3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Initialize API from the API tab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37BCDF-FDC3-4782-81F0-F70B684323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3238" y="2016125"/>
            <a:ext cx="5659848" cy="3449638"/>
          </a:xfrm>
        </p:spPr>
      </p:pic>
    </p:spTree>
    <p:extLst>
      <p:ext uri="{BB962C8B-B14F-4D97-AF65-F5344CB8AC3E}">
        <p14:creationId xmlns:p14="http://schemas.microsoft.com/office/powerpoint/2010/main" val="1545748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D55F7-2707-414D-A5E6-9DBBF6A1C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Launch your python 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DAE54-7993-4AFF-BE12-E7A910543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 Python and launch your script</a:t>
            </a:r>
          </a:p>
          <a:p>
            <a:r>
              <a:rPr lang="en-US" dirty="0"/>
              <a:t>The script must have the socket connection as demonstrated in this sample file</a:t>
            </a:r>
          </a:p>
          <a:p>
            <a:r>
              <a:rPr lang="en-US" dirty="0">
                <a:hlinkClick r:id="rId2"/>
              </a:rPr>
              <a:t>http://www.ftsmodules.com//public/modules/ftsRT/RT2020/Scripts/ConstantMix_RTSocket.py.txt</a:t>
            </a:r>
            <a:r>
              <a:rPr lang="en-US" dirty="0"/>
              <a:t> </a:t>
            </a:r>
          </a:p>
          <a:p>
            <a:r>
              <a:rPr lang="en-US" dirty="0"/>
              <a:t>To start, just run the sample file and you will see how it works</a:t>
            </a:r>
          </a:p>
        </p:txBody>
      </p:sp>
    </p:spTree>
    <p:extLst>
      <p:ext uri="{BB962C8B-B14F-4D97-AF65-F5344CB8AC3E}">
        <p14:creationId xmlns:p14="http://schemas.microsoft.com/office/powerpoint/2010/main" val="395676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0EFE1-0EA4-4822-9C73-BDA7AD2F9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sample PY 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400CF-4E96-4955-A3D9-F649E5134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has several parts and functions defined</a:t>
            </a:r>
          </a:p>
          <a:p>
            <a:pPr lvl="1"/>
            <a:r>
              <a:rPr lang="en-US" dirty="0"/>
              <a:t>Keep the script exactly as is, the </a:t>
            </a:r>
            <a:r>
              <a:rPr lang="en-US" b="1" dirty="0"/>
              <a:t>only thing </a:t>
            </a:r>
            <a:r>
              <a:rPr lang="en-US" dirty="0"/>
              <a:t>you should replace is the </a:t>
            </a:r>
            <a:r>
              <a:rPr lang="en-US" b="1" dirty="0" err="1"/>
              <a:t>constant_mix</a:t>
            </a:r>
            <a:r>
              <a:rPr lang="en-US" b="1" dirty="0"/>
              <a:t> </a:t>
            </a:r>
            <a:r>
              <a:rPr lang="en-US" dirty="0"/>
              <a:t>function and where it is called in the “while True” part at the bottom</a:t>
            </a:r>
          </a:p>
          <a:p>
            <a:pPr lvl="1"/>
            <a:r>
              <a:rPr lang="en-US" dirty="0"/>
              <a:t>The comments explain how the strategy works</a:t>
            </a:r>
          </a:p>
          <a:p>
            <a:r>
              <a:rPr lang="en-US" dirty="0"/>
              <a:t>How it works:</a:t>
            </a:r>
          </a:p>
          <a:p>
            <a:pPr lvl="1"/>
            <a:r>
              <a:rPr lang="en-US" dirty="0"/>
              <a:t>When you launch the script, it connects FTSRT through a socket</a:t>
            </a:r>
          </a:p>
          <a:p>
            <a:pPr lvl="1"/>
            <a:r>
              <a:rPr lang="en-US" dirty="0"/>
              <a:t>The script then sends the tickers and the frequency at which you will receive updates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904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7A876-9396-47C7-AE74-5A5173812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PY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4B22E-8D43-4EEB-ABA7-B75480EF9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then loops:</a:t>
            </a:r>
          </a:p>
          <a:p>
            <a:pPr lvl="1"/>
            <a:r>
              <a:rPr lang="en-US" dirty="0"/>
              <a:t>Receive data from the FTS RT Client</a:t>
            </a:r>
          </a:p>
          <a:p>
            <a:pPr lvl="1"/>
            <a:r>
              <a:rPr lang="en-US" dirty="0"/>
              <a:t>Construct the trading strategy</a:t>
            </a:r>
          </a:p>
          <a:p>
            <a:pPr lvl="1"/>
            <a:r>
              <a:rPr lang="en-US" dirty="0"/>
              <a:t>Send the trades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34B03BB-5096-492B-91D5-DB5AF940AF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8719027"/>
              </p:ext>
            </p:extLst>
          </p:nvPr>
        </p:nvGraphicFramePr>
        <p:xfrm>
          <a:off x="6760307" y="1684780"/>
          <a:ext cx="3510384" cy="3488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9932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03DA8-DC25-468C-8573-6400954DD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showing the steps with the sample script</a:t>
            </a:r>
          </a:p>
        </p:txBody>
      </p:sp>
      <p:pic>
        <p:nvPicPr>
          <p:cNvPr id="4" name="ftsRTPython">
            <a:hlinkClick r:id="" action="ppaction://media"/>
            <a:extLst>
              <a:ext uri="{FF2B5EF4-FFF2-40B4-BE49-F238E27FC236}">
                <a16:creationId xmlns:a16="http://schemas.microsoft.com/office/drawing/2014/main" id="{F6D955DF-21BD-4CEF-8373-0E1403E434F7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74975" y="2016125"/>
            <a:ext cx="6556375" cy="344963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1B75E0-6BB5-404E-8793-9672C5659506}"/>
              </a:ext>
            </a:extLst>
          </p:cNvPr>
          <p:cNvSpPr txBox="1"/>
          <p:nvPr/>
        </p:nvSpPr>
        <p:spPr>
          <a:xfrm>
            <a:off x="1895912" y="5666220"/>
            <a:ext cx="80030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http://www.ftsmodules.com//public/modules/ftsRT/RT2020/Scripts/ftsRTPython.mp4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1160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5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70</TotalTime>
  <Words>329</Words>
  <Application>Microsoft Office PowerPoint</Application>
  <PresentationFormat>Widescreen</PresentationFormat>
  <Paragraphs>46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Gill Sans MT</vt:lpstr>
      <vt:lpstr>Gallery</vt:lpstr>
      <vt:lpstr>FTS Real Time: Python Socket API</vt:lpstr>
      <vt:lpstr>PowerPoint Presentation</vt:lpstr>
      <vt:lpstr>Launch FTSRT: from the FTS System manager</vt:lpstr>
      <vt:lpstr>Login to RTFTS</vt:lpstr>
      <vt:lpstr>Initialize API from the API tab</vt:lpstr>
      <vt:lpstr>Launch your python script</vt:lpstr>
      <vt:lpstr>The sample PY script</vt:lpstr>
      <vt:lpstr>The PY File</vt:lpstr>
      <vt:lpstr>Video showing the steps with the sample script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FTS Real Time: Python Socket API</dc:title>
  <dc:creator>Sanjay Srivastava</dc:creator>
  <cp:lastModifiedBy>Sanjay Srivastava</cp:lastModifiedBy>
  <cp:revision>8</cp:revision>
  <dcterms:created xsi:type="dcterms:W3CDTF">2020-08-12T13:17:36Z</dcterms:created>
  <dcterms:modified xsi:type="dcterms:W3CDTF">2020-08-21T13:05:34Z</dcterms:modified>
</cp:coreProperties>
</file>